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Tribogna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, Italy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(Neck Contusion – Vehicle Accident)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56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45720" marR="45720" marT="89996" marB="89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73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The injured person was driving outside of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Tribogna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business purposes when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her vehicle was struck from behind (rear-ended) by another vehicle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 At the time of the accident, the employee did not report any injury. A few days later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she felt a sharp pain in the neck and back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 She went to the hospital and was given time off work to recover.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3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Distraction of the other driver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The employee was not at fault and was wearing her seatbelt at the time of the accident.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Reinforcement of the associated HIRA that covers driving activities.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Refresher training course for safe driving.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90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4" descr="Risultati immagini per colpo di frusta incidente strada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25" y="1230313"/>
            <a:ext cx="4271963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142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2017-03-06T17:32:06Z</dcterms:modified>
</cp:coreProperties>
</file>